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125" d="100"/>
          <a:sy n="125" d="100"/>
        </p:scale>
        <p:origin x="16" y="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x\Google%20Drive\Documents\Arduino\bobino\Data%20Samples\overnight_test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ax\Google%20Drive\Documents\Arduino\bobino\Data%20Samples\overnight_test.xlsx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Temperatur</a:t>
            </a:r>
            <a:r>
              <a:rPr lang="en-US" baseline="0"/>
              <a:t>e vs Time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617226858681952"/>
          <c:y val="0.170669156611266"/>
          <c:w val="0.883863517060368"/>
          <c:h val="0.720887649460484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yVal>
            <c:numRef>
              <c:f>overnight_test!$H$1:$H$511</c:f>
              <c:numCache>
                <c:formatCode>General</c:formatCode>
                <c:ptCount val="511"/>
                <c:pt idx="0">
                  <c:v>80.492</c:v>
                </c:pt>
                <c:pt idx="1">
                  <c:v>80.492</c:v>
                </c:pt>
                <c:pt idx="2">
                  <c:v>80.492</c:v>
                </c:pt>
                <c:pt idx="3">
                  <c:v>80.492</c:v>
                </c:pt>
                <c:pt idx="4">
                  <c:v>80.6</c:v>
                </c:pt>
                <c:pt idx="5">
                  <c:v>80.6</c:v>
                </c:pt>
                <c:pt idx="6">
                  <c:v>80.6</c:v>
                </c:pt>
                <c:pt idx="7">
                  <c:v>80.6</c:v>
                </c:pt>
                <c:pt idx="8">
                  <c:v>80.6</c:v>
                </c:pt>
                <c:pt idx="9">
                  <c:v>80.6</c:v>
                </c:pt>
                <c:pt idx="10">
                  <c:v>80.6</c:v>
                </c:pt>
                <c:pt idx="11">
                  <c:v>80.70800000000001</c:v>
                </c:pt>
                <c:pt idx="12">
                  <c:v>80.70800000000001</c:v>
                </c:pt>
                <c:pt idx="13">
                  <c:v>80.70800000000001</c:v>
                </c:pt>
                <c:pt idx="14">
                  <c:v>80.70800000000001</c:v>
                </c:pt>
                <c:pt idx="15">
                  <c:v>80.70800000000001</c:v>
                </c:pt>
                <c:pt idx="16">
                  <c:v>80.70800000000001</c:v>
                </c:pt>
                <c:pt idx="17">
                  <c:v>80.70800000000001</c:v>
                </c:pt>
                <c:pt idx="18">
                  <c:v>80.70800000000001</c:v>
                </c:pt>
                <c:pt idx="19">
                  <c:v>80.70800000000001</c:v>
                </c:pt>
                <c:pt idx="20">
                  <c:v>80.70800000000001</c:v>
                </c:pt>
                <c:pt idx="21">
                  <c:v>80.70800000000001</c:v>
                </c:pt>
                <c:pt idx="22">
                  <c:v>80.70800000000001</c:v>
                </c:pt>
                <c:pt idx="23">
                  <c:v>80.816</c:v>
                </c:pt>
                <c:pt idx="24">
                  <c:v>80.816</c:v>
                </c:pt>
                <c:pt idx="25">
                  <c:v>80.942</c:v>
                </c:pt>
                <c:pt idx="26">
                  <c:v>80.942</c:v>
                </c:pt>
                <c:pt idx="27">
                  <c:v>80.942</c:v>
                </c:pt>
                <c:pt idx="28">
                  <c:v>81.05</c:v>
                </c:pt>
                <c:pt idx="29">
                  <c:v>81.05</c:v>
                </c:pt>
                <c:pt idx="30">
                  <c:v>81.05</c:v>
                </c:pt>
                <c:pt idx="31">
                  <c:v>81.05</c:v>
                </c:pt>
                <c:pt idx="32">
                  <c:v>81.05</c:v>
                </c:pt>
                <c:pt idx="33">
                  <c:v>81.05</c:v>
                </c:pt>
                <c:pt idx="34">
                  <c:v>80.942</c:v>
                </c:pt>
                <c:pt idx="35">
                  <c:v>80.942</c:v>
                </c:pt>
                <c:pt idx="36">
                  <c:v>80.942</c:v>
                </c:pt>
                <c:pt idx="37">
                  <c:v>80.942</c:v>
                </c:pt>
                <c:pt idx="38">
                  <c:v>80.942</c:v>
                </c:pt>
                <c:pt idx="39">
                  <c:v>80.942</c:v>
                </c:pt>
                <c:pt idx="40">
                  <c:v>80.942</c:v>
                </c:pt>
                <c:pt idx="41">
                  <c:v>80.942</c:v>
                </c:pt>
                <c:pt idx="42">
                  <c:v>80.942</c:v>
                </c:pt>
                <c:pt idx="43">
                  <c:v>80.816</c:v>
                </c:pt>
                <c:pt idx="44">
                  <c:v>80.816</c:v>
                </c:pt>
                <c:pt idx="45">
                  <c:v>80.942</c:v>
                </c:pt>
                <c:pt idx="46">
                  <c:v>80.942</c:v>
                </c:pt>
                <c:pt idx="47">
                  <c:v>80.942</c:v>
                </c:pt>
                <c:pt idx="48">
                  <c:v>81.05</c:v>
                </c:pt>
                <c:pt idx="49">
                  <c:v>80.942</c:v>
                </c:pt>
                <c:pt idx="50">
                  <c:v>80.942</c:v>
                </c:pt>
                <c:pt idx="51">
                  <c:v>80.816</c:v>
                </c:pt>
                <c:pt idx="52">
                  <c:v>80.816</c:v>
                </c:pt>
                <c:pt idx="53">
                  <c:v>80.70800000000001</c:v>
                </c:pt>
                <c:pt idx="54">
                  <c:v>80.6</c:v>
                </c:pt>
                <c:pt idx="55">
                  <c:v>80.6</c:v>
                </c:pt>
                <c:pt idx="56">
                  <c:v>80.492</c:v>
                </c:pt>
                <c:pt idx="57">
                  <c:v>80.492</c:v>
                </c:pt>
                <c:pt idx="58">
                  <c:v>80.366</c:v>
                </c:pt>
                <c:pt idx="59">
                  <c:v>80.366</c:v>
                </c:pt>
                <c:pt idx="60">
                  <c:v>80.366</c:v>
                </c:pt>
                <c:pt idx="61">
                  <c:v>80.258</c:v>
                </c:pt>
                <c:pt idx="62">
                  <c:v>80.258</c:v>
                </c:pt>
                <c:pt idx="63">
                  <c:v>80.258</c:v>
                </c:pt>
                <c:pt idx="64">
                  <c:v>80.15</c:v>
                </c:pt>
                <c:pt idx="65">
                  <c:v>80.042</c:v>
                </c:pt>
                <c:pt idx="66">
                  <c:v>80.15</c:v>
                </c:pt>
                <c:pt idx="67">
                  <c:v>80.042</c:v>
                </c:pt>
                <c:pt idx="68">
                  <c:v>80.042</c:v>
                </c:pt>
                <c:pt idx="69">
                  <c:v>80.042</c:v>
                </c:pt>
                <c:pt idx="70">
                  <c:v>79.916</c:v>
                </c:pt>
                <c:pt idx="71">
                  <c:v>79.916</c:v>
                </c:pt>
                <c:pt idx="72">
                  <c:v>79.916</c:v>
                </c:pt>
                <c:pt idx="73">
                  <c:v>79.916</c:v>
                </c:pt>
                <c:pt idx="74">
                  <c:v>79.808</c:v>
                </c:pt>
                <c:pt idx="75">
                  <c:v>79.808</c:v>
                </c:pt>
                <c:pt idx="76">
                  <c:v>79.808</c:v>
                </c:pt>
                <c:pt idx="77">
                  <c:v>79.808</c:v>
                </c:pt>
                <c:pt idx="78">
                  <c:v>79.808</c:v>
                </c:pt>
                <c:pt idx="79">
                  <c:v>79.7</c:v>
                </c:pt>
                <c:pt idx="80">
                  <c:v>79.7</c:v>
                </c:pt>
                <c:pt idx="81">
                  <c:v>79.59200000000001</c:v>
                </c:pt>
                <c:pt idx="82">
                  <c:v>79.59200000000001</c:v>
                </c:pt>
                <c:pt idx="83">
                  <c:v>79.59200000000001</c:v>
                </c:pt>
                <c:pt idx="84">
                  <c:v>79.46600000000002</c:v>
                </c:pt>
                <c:pt idx="85">
                  <c:v>79.46600000000002</c:v>
                </c:pt>
                <c:pt idx="86">
                  <c:v>79.46600000000002</c:v>
                </c:pt>
                <c:pt idx="87">
                  <c:v>79.46600000000002</c:v>
                </c:pt>
                <c:pt idx="88">
                  <c:v>79.46600000000002</c:v>
                </c:pt>
                <c:pt idx="89">
                  <c:v>79.35799999999998</c:v>
                </c:pt>
                <c:pt idx="90">
                  <c:v>79.35799999999998</c:v>
                </c:pt>
                <c:pt idx="91">
                  <c:v>79.35799999999998</c:v>
                </c:pt>
                <c:pt idx="92">
                  <c:v>79.35799999999998</c:v>
                </c:pt>
                <c:pt idx="93">
                  <c:v>79.25</c:v>
                </c:pt>
                <c:pt idx="94">
                  <c:v>79.25</c:v>
                </c:pt>
                <c:pt idx="95">
                  <c:v>79.25</c:v>
                </c:pt>
                <c:pt idx="96">
                  <c:v>79.25</c:v>
                </c:pt>
                <c:pt idx="97">
                  <c:v>79.25</c:v>
                </c:pt>
                <c:pt idx="98">
                  <c:v>79.25</c:v>
                </c:pt>
                <c:pt idx="99">
                  <c:v>79.142</c:v>
                </c:pt>
                <c:pt idx="100">
                  <c:v>79.142</c:v>
                </c:pt>
                <c:pt idx="101">
                  <c:v>79.142</c:v>
                </c:pt>
                <c:pt idx="102">
                  <c:v>79.142</c:v>
                </c:pt>
                <c:pt idx="103">
                  <c:v>79.016</c:v>
                </c:pt>
                <c:pt idx="104">
                  <c:v>79.016</c:v>
                </c:pt>
                <c:pt idx="105">
                  <c:v>78.908</c:v>
                </c:pt>
                <c:pt idx="106">
                  <c:v>78.908</c:v>
                </c:pt>
                <c:pt idx="107">
                  <c:v>78.8</c:v>
                </c:pt>
                <c:pt idx="108">
                  <c:v>78.692</c:v>
                </c:pt>
                <c:pt idx="109">
                  <c:v>78.566</c:v>
                </c:pt>
                <c:pt idx="110">
                  <c:v>78.566</c:v>
                </c:pt>
                <c:pt idx="111">
                  <c:v>78.45800000000001</c:v>
                </c:pt>
                <c:pt idx="112">
                  <c:v>78.45800000000001</c:v>
                </c:pt>
                <c:pt idx="113">
                  <c:v>78.35</c:v>
                </c:pt>
                <c:pt idx="114">
                  <c:v>78.35</c:v>
                </c:pt>
                <c:pt idx="115">
                  <c:v>78.242</c:v>
                </c:pt>
                <c:pt idx="116">
                  <c:v>78.242</c:v>
                </c:pt>
                <c:pt idx="117">
                  <c:v>78.116</c:v>
                </c:pt>
                <c:pt idx="118">
                  <c:v>78.116</c:v>
                </c:pt>
                <c:pt idx="119">
                  <c:v>78.008</c:v>
                </c:pt>
                <c:pt idx="120">
                  <c:v>78.008</c:v>
                </c:pt>
                <c:pt idx="121">
                  <c:v>77.9</c:v>
                </c:pt>
                <c:pt idx="122">
                  <c:v>77.9</c:v>
                </c:pt>
                <c:pt idx="123">
                  <c:v>77.9</c:v>
                </c:pt>
                <c:pt idx="124">
                  <c:v>77.9</c:v>
                </c:pt>
                <c:pt idx="125">
                  <c:v>77.792</c:v>
                </c:pt>
                <c:pt idx="126">
                  <c:v>77.792</c:v>
                </c:pt>
                <c:pt idx="127">
                  <c:v>77.66599999999998</c:v>
                </c:pt>
                <c:pt idx="128">
                  <c:v>77.66599999999998</c:v>
                </c:pt>
                <c:pt idx="129">
                  <c:v>77.66599999999998</c:v>
                </c:pt>
                <c:pt idx="130">
                  <c:v>77.66599999999998</c:v>
                </c:pt>
                <c:pt idx="131">
                  <c:v>77.558</c:v>
                </c:pt>
                <c:pt idx="132">
                  <c:v>77.558</c:v>
                </c:pt>
                <c:pt idx="133">
                  <c:v>77.45</c:v>
                </c:pt>
                <c:pt idx="134">
                  <c:v>77.45</c:v>
                </c:pt>
                <c:pt idx="135">
                  <c:v>77.34200000000001</c:v>
                </c:pt>
                <c:pt idx="136">
                  <c:v>77.34200000000001</c:v>
                </c:pt>
                <c:pt idx="137">
                  <c:v>77.34200000000001</c:v>
                </c:pt>
                <c:pt idx="138">
                  <c:v>77.21600000000002</c:v>
                </c:pt>
                <c:pt idx="139">
                  <c:v>77.21600000000002</c:v>
                </c:pt>
                <c:pt idx="140">
                  <c:v>77.21600000000002</c:v>
                </c:pt>
                <c:pt idx="141">
                  <c:v>77.10799999999998</c:v>
                </c:pt>
                <c:pt idx="142">
                  <c:v>77.10799999999998</c:v>
                </c:pt>
                <c:pt idx="143">
                  <c:v>77.10799999999998</c:v>
                </c:pt>
                <c:pt idx="144">
                  <c:v>77.10799999999998</c:v>
                </c:pt>
                <c:pt idx="145">
                  <c:v>77.0</c:v>
                </c:pt>
                <c:pt idx="146">
                  <c:v>77.10799999999998</c:v>
                </c:pt>
                <c:pt idx="147">
                  <c:v>77.0</c:v>
                </c:pt>
                <c:pt idx="148">
                  <c:v>77.10799999999998</c:v>
                </c:pt>
                <c:pt idx="149">
                  <c:v>77.10799999999998</c:v>
                </c:pt>
                <c:pt idx="150">
                  <c:v>77.10799999999998</c:v>
                </c:pt>
                <c:pt idx="151">
                  <c:v>77.10799999999998</c:v>
                </c:pt>
                <c:pt idx="152">
                  <c:v>77.10799999999998</c:v>
                </c:pt>
                <c:pt idx="153">
                  <c:v>77.10799999999998</c:v>
                </c:pt>
                <c:pt idx="154">
                  <c:v>77.0</c:v>
                </c:pt>
                <c:pt idx="155">
                  <c:v>77.10799999999998</c:v>
                </c:pt>
                <c:pt idx="156">
                  <c:v>77.0</c:v>
                </c:pt>
                <c:pt idx="157">
                  <c:v>77.0</c:v>
                </c:pt>
                <c:pt idx="158">
                  <c:v>77.0</c:v>
                </c:pt>
                <c:pt idx="159">
                  <c:v>77.0</c:v>
                </c:pt>
                <c:pt idx="160">
                  <c:v>77.0</c:v>
                </c:pt>
                <c:pt idx="161">
                  <c:v>77.0</c:v>
                </c:pt>
                <c:pt idx="162">
                  <c:v>77.0</c:v>
                </c:pt>
                <c:pt idx="163">
                  <c:v>77.0</c:v>
                </c:pt>
                <c:pt idx="164">
                  <c:v>77.0</c:v>
                </c:pt>
                <c:pt idx="165">
                  <c:v>77.0</c:v>
                </c:pt>
                <c:pt idx="166">
                  <c:v>77.0</c:v>
                </c:pt>
                <c:pt idx="167">
                  <c:v>77.0</c:v>
                </c:pt>
                <c:pt idx="168">
                  <c:v>77.0</c:v>
                </c:pt>
                <c:pt idx="169">
                  <c:v>77.0</c:v>
                </c:pt>
                <c:pt idx="170">
                  <c:v>77.0</c:v>
                </c:pt>
                <c:pt idx="171">
                  <c:v>77.0</c:v>
                </c:pt>
                <c:pt idx="172">
                  <c:v>76.892</c:v>
                </c:pt>
                <c:pt idx="173">
                  <c:v>77.0</c:v>
                </c:pt>
                <c:pt idx="174">
                  <c:v>77.0</c:v>
                </c:pt>
                <c:pt idx="175">
                  <c:v>77.0</c:v>
                </c:pt>
                <c:pt idx="176">
                  <c:v>76.892</c:v>
                </c:pt>
                <c:pt idx="177">
                  <c:v>76.892</c:v>
                </c:pt>
                <c:pt idx="178">
                  <c:v>76.892</c:v>
                </c:pt>
                <c:pt idx="179">
                  <c:v>76.892</c:v>
                </c:pt>
                <c:pt idx="180">
                  <c:v>76.892</c:v>
                </c:pt>
                <c:pt idx="181">
                  <c:v>76.892</c:v>
                </c:pt>
                <c:pt idx="182">
                  <c:v>76.892</c:v>
                </c:pt>
                <c:pt idx="183">
                  <c:v>76.892</c:v>
                </c:pt>
                <c:pt idx="184">
                  <c:v>76.892</c:v>
                </c:pt>
                <c:pt idx="185">
                  <c:v>76.892</c:v>
                </c:pt>
                <c:pt idx="186">
                  <c:v>76.892</c:v>
                </c:pt>
                <c:pt idx="187">
                  <c:v>76.892</c:v>
                </c:pt>
                <c:pt idx="188">
                  <c:v>76.892</c:v>
                </c:pt>
                <c:pt idx="189">
                  <c:v>76.892</c:v>
                </c:pt>
                <c:pt idx="190">
                  <c:v>76.892</c:v>
                </c:pt>
                <c:pt idx="191">
                  <c:v>76.892</c:v>
                </c:pt>
                <c:pt idx="192">
                  <c:v>76.892</c:v>
                </c:pt>
                <c:pt idx="193">
                  <c:v>76.892</c:v>
                </c:pt>
                <c:pt idx="194">
                  <c:v>76.892</c:v>
                </c:pt>
                <c:pt idx="195">
                  <c:v>76.892</c:v>
                </c:pt>
                <c:pt idx="196">
                  <c:v>76.892</c:v>
                </c:pt>
                <c:pt idx="197">
                  <c:v>76.892</c:v>
                </c:pt>
                <c:pt idx="198">
                  <c:v>76.892</c:v>
                </c:pt>
                <c:pt idx="199">
                  <c:v>76.892</c:v>
                </c:pt>
                <c:pt idx="200">
                  <c:v>76.892</c:v>
                </c:pt>
                <c:pt idx="201">
                  <c:v>76.892</c:v>
                </c:pt>
                <c:pt idx="202">
                  <c:v>76.892</c:v>
                </c:pt>
                <c:pt idx="203">
                  <c:v>76.892</c:v>
                </c:pt>
                <c:pt idx="204">
                  <c:v>76.892</c:v>
                </c:pt>
                <c:pt idx="205">
                  <c:v>76.892</c:v>
                </c:pt>
                <c:pt idx="206">
                  <c:v>76.892</c:v>
                </c:pt>
                <c:pt idx="207">
                  <c:v>76.892</c:v>
                </c:pt>
                <c:pt idx="208">
                  <c:v>76.892</c:v>
                </c:pt>
                <c:pt idx="209">
                  <c:v>76.892</c:v>
                </c:pt>
                <c:pt idx="210">
                  <c:v>76.892</c:v>
                </c:pt>
                <c:pt idx="211">
                  <c:v>76.892</c:v>
                </c:pt>
                <c:pt idx="212">
                  <c:v>76.892</c:v>
                </c:pt>
                <c:pt idx="213">
                  <c:v>76.892</c:v>
                </c:pt>
                <c:pt idx="214">
                  <c:v>76.892</c:v>
                </c:pt>
                <c:pt idx="215">
                  <c:v>76.892</c:v>
                </c:pt>
                <c:pt idx="216">
                  <c:v>76.892</c:v>
                </c:pt>
                <c:pt idx="217">
                  <c:v>76.892</c:v>
                </c:pt>
                <c:pt idx="218">
                  <c:v>76.892</c:v>
                </c:pt>
                <c:pt idx="219">
                  <c:v>76.892</c:v>
                </c:pt>
                <c:pt idx="220">
                  <c:v>76.892</c:v>
                </c:pt>
                <c:pt idx="221">
                  <c:v>76.892</c:v>
                </c:pt>
                <c:pt idx="222">
                  <c:v>76.892</c:v>
                </c:pt>
                <c:pt idx="223">
                  <c:v>76.892</c:v>
                </c:pt>
                <c:pt idx="224">
                  <c:v>76.892</c:v>
                </c:pt>
                <c:pt idx="225">
                  <c:v>76.892</c:v>
                </c:pt>
                <c:pt idx="226">
                  <c:v>76.892</c:v>
                </c:pt>
                <c:pt idx="227">
                  <c:v>76.892</c:v>
                </c:pt>
                <c:pt idx="228">
                  <c:v>76.892</c:v>
                </c:pt>
                <c:pt idx="229">
                  <c:v>76.892</c:v>
                </c:pt>
                <c:pt idx="230">
                  <c:v>76.892</c:v>
                </c:pt>
                <c:pt idx="231">
                  <c:v>76.892</c:v>
                </c:pt>
                <c:pt idx="232">
                  <c:v>76.892</c:v>
                </c:pt>
                <c:pt idx="233">
                  <c:v>76.892</c:v>
                </c:pt>
                <c:pt idx="234">
                  <c:v>76.892</c:v>
                </c:pt>
                <c:pt idx="235">
                  <c:v>76.892</c:v>
                </c:pt>
                <c:pt idx="236">
                  <c:v>76.892</c:v>
                </c:pt>
                <c:pt idx="237">
                  <c:v>76.892</c:v>
                </c:pt>
                <c:pt idx="238">
                  <c:v>76.892</c:v>
                </c:pt>
                <c:pt idx="239">
                  <c:v>76.892</c:v>
                </c:pt>
                <c:pt idx="240">
                  <c:v>76.892</c:v>
                </c:pt>
                <c:pt idx="241">
                  <c:v>76.892</c:v>
                </c:pt>
                <c:pt idx="242">
                  <c:v>76.892</c:v>
                </c:pt>
                <c:pt idx="243">
                  <c:v>76.892</c:v>
                </c:pt>
                <c:pt idx="244">
                  <c:v>76.892</c:v>
                </c:pt>
                <c:pt idx="245">
                  <c:v>76.892</c:v>
                </c:pt>
                <c:pt idx="246">
                  <c:v>76.766</c:v>
                </c:pt>
                <c:pt idx="247">
                  <c:v>76.766</c:v>
                </c:pt>
                <c:pt idx="248">
                  <c:v>76.766</c:v>
                </c:pt>
                <c:pt idx="249">
                  <c:v>76.766</c:v>
                </c:pt>
                <c:pt idx="250">
                  <c:v>76.766</c:v>
                </c:pt>
                <c:pt idx="251">
                  <c:v>76.65799999999998</c:v>
                </c:pt>
                <c:pt idx="252">
                  <c:v>76.65799999999998</c:v>
                </c:pt>
                <c:pt idx="253">
                  <c:v>76.65799999999998</c:v>
                </c:pt>
                <c:pt idx="254">
                  <c:v>76.65799999999998</c:v>
                </c:pt>
                <c:pt idx="255">
                  <c:v>76.65799999999998</c:v>
                </c:pt>
                <c:pt idx="256">
                  <c:v>76.65799999999998</c:v>
                </c:pt>
                <c:pt idx="257">
                  <c:v>76.55</c:v>
                </c:pt>
                <c:pt idx="258">
                  <c:v>76.55</c:v>
                </c:pt>
                <c:pt idx="259">
                  <c:v>76.55</c:v>
                </c:pt>
                <c:pt idx="260">
                  <c:v>76.55</c:v>
                </c:pt>
                <c:pt idx="261">
                  <c:v>76.442</c:v>
                </c:pt>
                <c:pt idx="262">
                  <c:v>76.442</c:v>
                </c:pt>
                <c:pt idx="263">
                  <c:v>76.442</c:v>
                </c:pt>
                <c:pt idx="264">
                  <c:v>76.442</c:v>
                </c:pt>
                <c:pt idx="265">
                  <c:v>76.442</c:v>
                </c:pt>
                <c:pt idx="266">
                  <c:v>76.316</c:v>
                </c:pt>
                <c:pt idx="267">
                  <c:v>76.316</c:v>
                </c:pt>
                <c:pt idx="268">
                  <c:v>76.316</c:v>
                </c:pt>
                <c:pt idx="269">
                  <c:v>76.316</c:v>
                </c:pt>
                <c:pt idx="270">
                  <c:v>76.316</c:v>
                </c:pt>
                <c:pt idx="271">
                  <c:v>76.20800000000001</c:v>
                </c:pt>
                <c:pt idx="272">
                  <c:v>76.20800000000001</c:v>
                </c:pt>
                <c:pt idx="273">
                  <c:v>76.20800000000001</c:v>
                </c:pt>
                <c:pt idx="274">
                  <c:v>76.20800000000001</c:v>
                </c:pt>
                <c:pt idx="275">
                  <c:v>76.20800000000001</c:v>
                </c:pt>
                <c:pt idx="276">
                  <c:v>76.20800000000001</c:v>
                </c:pt>
                <c:pt idx="277">
                  <c:v>76.1</c:v>
                </c:pt>
                <c:pt idx="278">
                  <c:v>76.1</c:v>
                </c:pt>
                <c:pt idx="279">
                  <c:v>76.1</c:v>
                </c:pt>
                <c:pt idx="280">
                  <c:v>75.992</c:v>
                </c:pt>
                <c:pt idx="281">
                  <c:v>75.992</c:v>
                </c:pt>
                <c:pt idx="282">
                  <c:v>75.992</c:v>
                </c:pt>
                <c:pt idx="283">
                  <c:v>75.866</c:v>
                </c:pt>
                <c:pt idx="284">
                  <c:v>75.866</c:v>
                </c:pt>
                <c:pt idx="285">
                  <c:v>75.866</c:v>
                </c:pt>
                <c:pt idx="286">
                  <c:v>75.992</c:v>
                </c:pt>
                <c:pt idx="287">
                  <c:v>75.992</c:v>
                </c:pt>
                <c:pt idx="288">
                  <c:v>75.992</c:v>
                </c:pt>
                <c:pt idx="289">
                  <c:v>75.992</c:v>
                </c:pt>
                <c:pt idx="290">
                  <c:v>75.992</c:v>
                </c:pt>
                <c:pt idx="291">
                  <c:v>75.992</c:v>
                </c:pt>
                <c:pt idx="292">
                  <c:v>75.992</c:v>
                </c:pt>
                <c:pt idx="293">
                  <c:v>75.992</c:v>
                </c:pt>
                <c:pt idx="294">
                  <c:v>75.992</c:v>
                </c:pt>
                <c:pt idx="295">
                  <c:v>75.992</c:v>
                </c:pt>
                <c:pt idx="296">
                  <c:v>75.992</c:v>
                </c:pt>
                <c:pt idx="297">
                  <c:v>75.992</c:v>
                </c:pt>
                <c:pt idx="298">
                  <c:v>75.992</c:v>
                </c:pt>
                <c:pt idx="299">
                  <c:v>75.866</c:v>
                </c:pt>
                <c:pt idx="300">
                  <c:v>75.992</c:v>
                </c:pt>
                <c:pt idx="301">
                  <c:v>75.992</c:v>
                </c:pt>
                <c:pt idx="302">
                  <c:v>75.992</c:v>
                </c:pt>
                <c:pt idx="303">
                  <c:v>75.992</c:v>
                </c:pt>
                <c:pt idx="304">
                  <c:v>75.992</c:v>
                </c:pt>
                <c:pt idx="305">
                  <c:v>75.992</c:v>
                </c:pt>
                <c:pt idx="306">
                  <c:v>75.992</c:v>
                </c:pt>
                <c:pt idx="307">
                  <c:v>75.992</c:v>
                </c:pt>
                <c:pt idx="308">
                  <c:v>75.992</c:v>
                </c:pt>
                <c:pt idx="309">
                  <c:v>75.992</c:v>
                </c:pt>
                <c:pt idx="310">
                  <c:v>75.992</c:v>
                </c:pt>
                <c:pt idx="311">
                  <c:v>75.992</c:v>
                </c:pt>
                <c:pt idx="312">
                  <c:v>75.992</c:v>
                </c:pt>
                <c:pt idx="313">
                  <c:v>75.992</c:v>
                </c:pt>
                <c:pt idx="314">
                  <c:v>75.992</c:v>
                </c:pt>
                <c:pt idx="315">
                  <c:v>75.992</c:v>
                </c:pt>
                <c:pt idx="316">
                  <c:v>75.992</c:v>
                </c:pt>
                <c:pt idx="317">
                  <c:v>75.992</c:v>
                </c:pt>
                <c:pt idx="318">
                  <c:v>75.992</c:v>
                </c:pt>
                <c:pt idx="319">
                  <c:v>75.992</c:v>
                </c:pt>
                <c:pt idx="320">
                  <c:v>75.992</c:v>
                </c:pt>
                <c:pt idx="321">
                  <c:v>75.992</c:v>
                </c:pt>
                <c:pt idx="322">
                  <c:v>75.992</c:v>
                </c:pt>
                <c:pt idx="323">
                  <c:v>75.992</c:v>
                </c:pt>
                <c:pt idx="324">
                  <c:v>75.992</c:v>
                </c:pt>
                <c:pt idx="325">
                  <c:v>75.992</c:v>
                </c:pt>
                <c:pt idx="326">
                  <c:v>75.992</c:v>
                </c:pt>
                <c:pt idx="327">
                  <c:v>75.992</c:v>
                </c:pt>
                <c:pt idx="328">
                  <c:v>75.992</c:v>
                </c:pt>
                <c:pt idx="329">
                  <c:v>75.992</c:v>
                </c:pt>
                <c:pt idx="330">
                  <c:v>75.992</c:v>
                </c:pt>
                <c:pt idx="331">
                  <c:v>76.1</c:v>
                </c:pt>
                <c:pt idx="332">
                  <c:v>75.992</c:v>
                </c:pt>
                <c:pt idx="333">
                  <c:v>75.992</c:v>
                </c:pt>
                <c:pt idx="334">
                  <c:v>75.992</c:v>
                </c:pt>
                <c:pt idx="335">
                  <c:v>75.992</c:v>
                </c:pt>
                <c:pt idx="336">
                  <c:v>75.992</c:v>
                </c:pt>
                <c:pt idx="337">
                  <c:v>75.992</c:v>
                </c:pt>
                <c:pt idx="338">
                  <c:v>75.992</c:v>
                </c:pt>
                <c:pt idx="339">
                  <c:v>75.992</c:v>
                </c:pt>
                <c:pt idx="340">
                  <c:v>75.992</c:v>
                </c:pt>
                <c:pt idx="341">
                  <c:v>75.992</c:v>
                </c:pt>
                <c:pt idx="342">
                  <c:v>75.992</c:v>
                </c:pt>
                <c:pt idx="343">
                  <c:v>75.992</c:v>
                </c:pt>
                <c:pt idx="344">
                  <c:v>75.992</c:v>
                </c:pt>
                <c:pt idx="345">
                  <c:v>75.992</c:v>
                </c:pt>
                <c:pt idx="346">
                  <c:v>75.992</c:v>
                </c:pt>
                <c:pt idx="347">
                  <c:v>75.992</c:v>
                </c:pt>
                <c:pt idx="348">
                  <c:v>75.992</c:v>
                </c:pt>
                <c:pt idx="349">
                  <c:v>75.992</c:v>
                </c:pt>
                <c:pt idx="350">
                  <c:v>76.1</c:v>
                </c:pt>
                <c:pt idx="351">
                  <c:v>76.1</c:v>
                </c:pt>
                <c:pt idx="352">
                  <c:v>76.1</c:v>
                </c:pt>
                <c:pt idx="353">
                  <c:v>76.1</c:v>
                </c:pt>
                <c:pt idx="354">
                  <c:v>76.1</c:v>
                </c:pt>
                <c:pt idx="355">
                  <c:v>75.992</c:v>
                </c:pt>
                <c:pt idx="356">
                  <c:v>76.1</c:v>
                </c:pt>
                <c:pt idx="357">
                  <c:v>76.1</c:v>
                </c:pt>
                <c:pt idx="358">
                  <c:v>75.992</c:v>
                </c:pt>
                <c:pt idx="359">
                  <c:v>76.1</c:v>
                </c:pt>
                <c:pt idx="360">
                  <c:v>76.1</c:v>
                </c:pt>
                <c:pt idx="361">
                  <c:v>75.992</c:v>
                </c:pt>
                <c:pt idx="362">
                  <c:v>76.1</c:v>
                </c:pt>
                <c:pt idx="363">
                  <c:v>76.1</c:v>
                </c:pt>
                <c:pt idx="364">
                  <c:v>76.1</c:v>
                </c:pt>
                <c:pt idx="365">
                  <c:v>76.1</c:v>
                </c:pt>
                <c:pt idx="366">
                  <c:v>76.1</c:v>
                </c:pt>
                <c:pt idx="367">
                  <c:v>76.1</c:v>
                </c:pt>
                <c:pt idx="368">
                  <c:v>76.1</c:v>
                </c:pt>
                <c:pt idx="369">
                  <c:v>76.1</c:v>
                </c:pt>
                <c:pt idx="370">
                  <c:v>76.1</c:v>
                </c:pt>
                <c:pt idx="371">
                  <c:v>76.1</c:v>
                </c:pt>
                <c:pt idx="372">
                  <c:v>76.1</c:v>
                </c:pt>
                <c:pt idx="373">
                  <c:v>76.1</c:v>
                </c:pt>
                <c:pt idx="374">
                  <c:v>76.1</c:v>
                </c:pt>
                <c:pt idx="375">
                  <c:v>76.1</c:v>
                </c:pt>
                <c:pt idx="376">
                  <c:v>76.1</c:v>
                </c:pt>
                <c:pt idx="377">
                  <c:v>76.1</c:v>
                </c:pt>
                <c:pt idx="378">
                  <c:v>76.1</c:v>
                </c:pt>
                <c:pt idx="379">
                  <c:v>76.1</c:v>
                </c:pt>
                <c:pt idx="380">
                  <c:v>76.1</c:v>
                </c:pt>
                <c:pt idx="381">
                  <c:v>76.1</c:v>
                </c:pt>
                <c:pt idx="382">
                  <c:v>76.1</c:v>
                </c:pt>
                <c:pt idx="383">
                  <c:v>76.1</c:v>
                </c:pt>
                <c:pt idx="384">
                  <c:v>76.20800000000001</c:v>
                </c:pt>
                <c:pt idx="385">
                  <c:v>76.1</c:v>
                </c:pt>
                <c:pt idx="386">
                  <c:v>76.20800000000001</c:v>
                </c:pt>
                <c:pt idx="387">
                  <c:v>76.1</c:v>
                </c:pt>
                <c:pt idx="388">
                  <c:v>76.1</c:v>
                </c:pt>
                <c:pt idx="389">
                  <c:v>76.1</c:v>
                </c:pt>
                <c:pt idx="390">
                  <c:v>76.1</c:v>
                </c:pt>
                <c:pt idx="391">
                  <c:v>76.1</c:v>
                </c:pt>
                <c:pt idx="392">
                  <c:v>76.1</c:v>
                </c:pt>
                <c:pt idx="393">
                  <c:v>76.20800000000001</c:v>
                </c:pt>
                <c:pt idx="394">
                  <c:v>76.20800000000001</c:v>
                </c:pt>
                <c:pt idx="395">
                  <c:v>76.20800000000001</c:v>
                </c:pt>
                <c:pt idx="396">
                  <c:v>76.20800000000001</c:v>
                </c:pt>
                <c:pt idx="397">
                  <c:v>76.20800000000001</c:v>
                </c:pt>
                <c:pt idx="398">
                  <c:v>76.20800000000001</c:v>
                </c:pt>
                <c:pt idx="399">
                  <c:v>76.1</c:v>
                </c:pt>
                <c:pt idx="400">
                  <c:v>76.20800000000001</c:v>
                </c:pt>
                <c:pt idx="401">
                  <c:v>76.20800000000001</c:v>
                </c:pt>
                <c:pt idx="402">
                  <c:v>76.20800000000001</c:v>
                </c:pt>
                <c:pt idx="403">
                  <c:v>76.1</c:v>
                </c:pt>
                <c:pt idx="404">
                  <c:v>76.20800000000001</c:v>
                </c:pt>
                <c:pt idx="405">
                  <c:v>76.1</c:v>
                </c:pt>
                <c:pt idx="406">
                  <c:v>76.20800000000001</c:v>
                </c:pt>
                <c:pt idx="407">
                  <c:v>76.20800000000001</c:v>
                </c:pt>
                <c:pt idx="408">
                  <c:v>76.20800000000001</c:v>
                </c:pt>
                <c:pt idx="409">
                  <c:v>76.20800000000001</c:v>
                </c:pt>
                <c:pt idx="410">
                  <c:v>76.20800000000001</c:v>
                </c:pt>
                <c:pt idx="411">
                  <c:v>76.20800000000001</c:v>
                </c:pt>
                <c:pt idx="412">
                  <c:v>76.20800000000001</c:v>
                </c:pt>
                <c:pt idx="413">
                  <c:v>76.20800000000001</c:v>
                </c:pt>
                <c:pt idx="414">
                  <c:v>76.20800000000001</c:v>
                </c:pt>
                <c:pt idx="415">
                  <c:v>76.20800000000001</c:v>
                </c:pt>
                <c:pt idx="416">
                  <c:v>76.20800000000001</c:v>
                </c:pt>
                <c:pt idx="417">
                  <c:v>76.20800000000001</c:v>
                </c:pt>
                <c:pt idx="418">
                  <c:v>76.20800000000001</c:v>
                </c:pt>
                <c:pt idx="419">
                  <c:v>76.20800000000001</c:v>
                </c:pt>
                <c:pt idx="420">
                  <c:v>76.20800000000001</c:v>
                </c:pt>
                <c:pt idx="421">
                  <c:v>76.20800000000001</c:v>
                </c:pt>
                <c:pt idx="422">
                  <c:v>76.20800000000001</c:v>
                </c:pt>
                <c:pt idx="423">
                  <c:v>76.20800000000001</c:v>
                </c:pt>
                <c:pt idx="424">
                  <c:v>76.20800000000001</c:v>
                </c:pt>
                <c:pt idx="425">
                  <c:v>76.20800000000001</c:v>
                </c:pt>
                <c:pt idx="426">
                  <c:v>76.20800000000001</c:v>
                </c:pt>
                <c:pt idx="427">
                  <c:v>76.20800000000001</c:v>
                </c:pt>
                <c:pt idx="428">
                  <c:v>76.20800000000001</c:v>
                </c:pt>
                <c:pt idx="429">
                  <c:v>76.20800000000001</c:v>
                </c:pt>
                <c:pt idx="430">
                  <c:v>76.20800000000001</c:v>
                </c:pt>
                <c:pt idx="431">
                  <c:v>76.20800000000001</c:v>
                </c:pt>
                <c:pt idx="432">
                  <c:v>76.20800000000001</c:v>
                </c:pt>
                <c:pt idx="433">
                  <c:v>76.20800000000001</c:v>
                </c:pt>
                <c:pt idx="434">
                  <c:v>76.20800000000001</c:v>
                </c:pt>
                <c:pt idx="435">
                  <c:v>76.20800000000001</c:v>
                </c:pt>
                <c:pt idx="436">
                  <c:v>76.20800000000001</c:v>
                </c:pt>
                <c:pt idx="437">
                  <c:v>76.20800000000001</c:v>
                </c:pt>
                <c:pt idx="438">
                  <c:v>76.20800000000001</c:v>
                </c:pt>
                <c:pt idx="439">
                  <c:v>76.20800000000001</c:v>
                </c:pt>
                <c:pt idx="440">
                  <c:v>76.20800000000001</c:v>
                </c:pt>
                <c:pt idx="441">
                  <c:v>76.1</c:v>
                </c:pt>
                <c:pt idx="442">
                  <c:v>76.1</c:v>
                </c:pt>
                <c:pt idx="443">
                  <c:v>76.1</c:v>
                </c:pt>
                <c:pt idx="444">
                  <c:v>76.1</c:v>
                </c:pt>
                <c:pt idx="445">
                  <c:v>75.992</c:v>
                </c:pt>
                <c:pt idx="446">
                  <c:v>75.992</c:v>
                </c:pt>
                <c:pt idx="447">
                  <c:v>75.992</c:v>
                </c:pt>
                <c:pt idx="448">
                  <c:v>75.992</c:v>
                </c:pt>
                <c:pt idx="449">
                  <c:v>75.992</c:v>
                </c:pt>
                <c:pt idx="450">
                  <c:v>75.992</c:v>
                </c:pt>
                <c:pt idx="451">
                  <c:v>75.866</c:v>
                </c:pt>
                <c:pt idx="452">
                  <c:v>75.992</c:v>
                </c:pt>
                <c:pt idx="453">
                  <c:v>75.866</c:v>
                </c:pt>
                <c:pt idx="454">
                  <c:v>75.866</c:v>
                </c:pt>
                <c:pt idx="455">
                  <c:v>75.866</c:v>
                </c:pt>
                <c:pt idx="456">
                  <c:v>75.866</c:v>
                </c:pt>
                <c:pt idx="457">
                  <c:v>75.866</c:v>
                </c:pt>
                <c:pt idx="458">
                  <c:v>75.866</c:v>
                </c:pt>
                <c:pt idx="459">
                  <c:v>75.758</c:v>
                </c:pt>
                <c:pt idx="460">
                  <c:v>75.758</c:v>
                </c:pt>
                <c:pt idx="461">
                  <c:v>75.758</c:v>
                </c:pt>
                <c:pt idx="462">
                  <c:v>75.758</c:v>
                </c:pt>
                <c:pt idx="463">
                  <c:v>75.65</c:v>
                </c:pt>
                <c:pt idx="464">
                  <c:v>75.65</c:v>
                </c:pt>
                <c:pt idx="465">
                  <c:v>75.65</c:v>
                </c:pt>
                <c:pt idx="466">
                  <c:v>75.65</c:v>
                </c:pt>
                <c:pt idx="467">
                  <c:v>75.65</c:v>
                </c:pt>
                <c:pt idx="468">
                  <c:v>75.65</c:v>
                </c:pt>
                <c:pt idx="469">
                  <c:v>75.65</c:v>
                </c:pt>
                <c:pt idx="470">
                  <c:v>75.65</c:v>
                </c:pt>
                <c:pt idx="471">
                  <c:v>75.542</c:v>
                </c:pt>
                <c:pt idx="472">
                  <c:v>75.65</c:v>
                </c:pt>
                <c:pt idx="473">
                  <c:v>75.542</c:v>
                </c:pt>
                <c:pt idx="474">
                  <c:v>75.65</c:v>
                </c:pt>
                <c:pt idx="475">
                  <c:v>75.65</c:v>
                </c:pt>
                <c:pt idx="476">
                  <c:v>75.542</c:v>
                </c:pt>
                <c:pt idx="477">
                  <c:v>75.65</c:v>
                </c:pt>
                <c:pt idx="478">
                  <c:v>75.65</c:v>
                </c:pt>
                <c:pt idx="479">
                  <c:v>75.65</c:v>
                </c:pt>
                <c:pt idx="480">
                  <c:v>75.65</c:v>
                </c:pt>
                <c:pt idx="481">
                  <c:v>75.65</c:v>
                </c:pt>
                <c:pt idx="482">
                  <c:v>75.65</c:v>
                </c:pt>
                <c:pt idx="483">
                  <c:v>75.65</c:v>
                </c:pt>
                <c:pt idx="484">
                  <c:v>75.65</c:v>
                </c:pt>
                <c:pt idx="485">
                  <c:v>75.65</c:v>
                </c:pt>
                <c:pt idx="486">
                  <c:v>75.65</c:v>
                </c:pt>
                <c:pt idx="487">
                  <c:v>75.65</c:v>
                </c:pt>
                <c:pt idx="488">
                  <c:v>75.758</c:v>
                </c:pt>
                <c:pt idx="489">
                  <c:v>75.758</c:v>
                </c:pt>
                <c:pt idx="490">
                  <c:v>75.758</c:v>
                </c:pt>
                <c:pt idx="491">
                  <c:v>75.758</c:v>
                </c:pt>
                <c:pt idx="492">
                  <c:v>75.758</c:v>
                </c:pt>
                <c:pt idx="493">
                  <c:v>75.758</c:v>
                </c:pt>
                <c:pt idx="494">
                  <c:v>75.758</c:v>
                </c:pt>
                <c:pt idx="495">
                  <c:v>75.758</c:v>
                </c:pt>
                <c:pt idx="496">
                  <c:v>75.758</c:v>
                </c:pt>
                <c:pt idx="497">
                  <c:v>75.758</c:v>
                </c:pt>
                <c:pt idx="498">
                  <c:v>75.758</c:v>
                </c:pt>
                <c:pt idx="499">
                  <c:v>75.758</c:v>
                </c:pt>
                <c:pt idx="500">
                  <c:v>75.866</c:v>
                </c:pt>
                <c:pt idx="501">
                  <c:v>75.866</c:v>
                </c:pt>
                <c:pt idx="502">
                  <c:v>75.866</c:v>
                </c:pt>
                <c:pt idx="503">
                  <c:v>75.866</c:v>
                </c:pt>
                <c:pt idx="504">
                  <c:v>75.992</c:v>
                </c:pt>
                <c:pt idx="505">
                  <c:v>75.992</c:v>
                </c:pt>
                <c:pt idx="506">
                  <c:v>76.1</c:v>
                </c:pt>
                <c:pt idx="507">
                  <c:v>76.1</c:v>
                </c:pt>
                <c:pt idx="508">
                  <c:v>76.20800000000001</c:v>
                </c:pt>
                <c:pt idx="509">
                  <c:v>76.316</c:v>
                </c:pt>
                <c:pt idx="510">
                  <c:v>76.442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7118520"/>
        <c:axId val="2117113320"/>
      </c:scatterChart>
      <c:valAx>
        <c:axId val="21171185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7113320"/>
        <c:crosses val="autoZero"/>
        <c:crossBetween val="midCat"/>
      </c:valAx>
      <c:valAx>
        <c:axId val="21171133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71185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 vs Time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overnight_test!$F$1:$F$511</c:f>
              <c:numCache>
                <c:formatCode>General</c:formatCode>
                <c:ptCount val="511"/>
                <c:pt idx="0">
                  <c:v>412.0</c:v>
                </c:pt>
                <c:pt idx="1">
                  <c:v>415.0</c:v>
                </c:pt>
                <c:pt idx="2">
                  <c:v>439.0</c:v>
                </c:pt>
                <c:pt idx="3">
                  <c:v>434.0</c:v>
                </c:pt>
                <c:pt idx="4">
                  <c:v>409.0</c:v>
                </c:pt>
                <c:pt idx="5">
                  <c:v>433.0</c:v>
                </c:pt>
                <c:pt idx="6">
                  <c:v>424.0</c:v>
                </c:pt>
                <c:pt idx="7">
                  <c:v>435.0</c:v>
                </c:pt>
                <c:pt idx="8">
                  <c:v>403.0</c:v>
                </c:pt>
                <c:pt idx="9">
                  <c:v>429.0</c:v>
                </c:pt>
                <c:pt idx="10">
                  <c:v>396.0</c:v>
                </c:pt>
                <c:pt idx="11">
                  <c:v>416.0</c:v>
                </c:pt>
                <c:pt idx="12">
                  <c:v>411.0</c:v>
                </c:pt>
                <c:pt idx="13">
                  <c:v>399.0</c:v>
                </c:pt>
                <c:pt idx="14">
                  <c:v>415.0</c:v>
                </c:pt>
                <c:pt idx="15">
                  <c:v>411.0</c:v>
                </c:pt>
                <c:pt idx="16">
                  <c:v>442.0</c:v>
                </c:pt>
                <c:pt idx="17">
                  <c:v>411.0</c:v>
                </c:pt>
                <c:pt idx="18">
                  <c:v>435.0</c:v>
                </c:pt>
                <c:pt idx="19">
                  <c:v>432.0</c:v>
                </c:pt>
                <c:pt idx="20">
                  <c:v>416.0</c:v>
                </c:pt>
                <c:pt idx="21">
                  <c:v>420.0</c:v>
                </c:pt>
                <c:pt idx="22">
                  <c:v>424.0</c:v>
                </c:pt>
                <c:pt idx="23">
                  <c:v>415.0</c:v>
                </c:pt>
                <c:pt idx="24">
                  <c:v>432.0</c:v>
                </c:pt>
                <c:pt idx="25">
                  <c:v>438.0</c:v>
                </c:pt>
                <c:pt idx="26">
                  <c:v>441.0</c:v>
                </c:pt>
                <c:pt idx="27">
                  <c:v>415.0</c:v>
                </c:pt>
                <c:pt idx="28">
                  <c:v>460.0</c:v>
                </c:pt>
                <c:pt idx="29">
                  <c:v>460.0</c:v>
                </c:pt>
                <c:pt idx="30">
                  <c:v>444.0</c:v>
                </c:pt>
                <c:pt idx="31">
                  <c:v>460.0</c:v>
                </c:pt>
                <c:pt idx="32">
                  <c:v>460.0</c:v>
                </c:pt>
                <c:pt idx="33">
                  <c:v>458.0</c:v>
                </c:pt>
                <c:pt idx="34">
                  <c:v>452.0</c:v>
                </c:pt>
                <c:pt idx="35">
                  <c:v>456.0</c:v>
                </c:pt>
                <c:pt idx="36">
                  <c:v>432.0</c:v>
                </c:pt>
                <c:pt idx="37">
                  <c:v>451.0</c:v>
                </c:pt>
                <c:pt idx="38">
                  <c:v>434.0</c:v>
                </c:pt>
                <c:pt idx="39">
                  <c:v>433.0</c:v>
                </c:pt>
                <c:pt idx="40">
                  <c:v>447.0</c:v>
                </c:pt>
                <c:pt idx="41">
                  <c:v>443.0</c:v>
                </c:pt>
                <c:pt idx="42">
                  <c:v>445.0</c:v>
                </c:pt>
                <c:pt idx="43">
                  <c:v>464.0</c:v>
                </c:pt>
                <c:pt idx="44">
                  <c:v>448.0</c:v>
                </c:pt>
                <c:pt idx="45">
                  <c:v>454.0</c:v>
                </c:pt>
                <c:pt idx="46">
                  <c:v>445.0</c:v>
                </c:pt>
                <c:pt idx="47">
                  <c:v>453.0</c:v>
                </c:pt>
                <c:pt idx="48">
                  <c:v>455.0</c:v>
                </c:pt>
                <c:pt idx="49">
                  <c:v>435.0</c:v>
                </c:pt>
                <c:pt idx="50">
                  <c:v>463.0</c:v>
                </c:pt>
                <c:pt idx="51">
                  <c:v>446.0</c:v>
                </c:pt>
                <c:pt idx="52">
                  <c:v>442.0</c:v>
                </c:pt>
                <c:pt idx="53">
                  <c:v>461.0</c:v>
                </c:pt>
                <c:pt idx="54">
                  <c:v>459.0</c:v>
                </c:pt>
                <c:pt idx="55">
                  <c:v>464.0</c:v>
                </c:pt>
                <c:pt idx="56">
                  <c:v>445.0</c:v>
                </c:pt>
                <c:pt idx="57">
                  <c:v>463.0</c:v>
                </c:pt>
                <c:pt idx="58">
                  <c:v>458.0</c:v>
                </c:pt>
                <c:pt idx="59">
                  <c:v>461.0</c:v>
                </c:pt>
                <c:pt idx="60">
                  <c:v>461.0</c:v>
                </c:pt>
                <c:pt idx="61">
                  <c:v>434.0</c:v>
                </c:pt>
                <c:pt idx="62">
                  <c:v>437.0</c:v>
                </c:pt>
                <c:pt idx="63">
                  <c:v>435.0</c:v>
                </c:pt>
                <c:pt idx="64">
                  <c:v>434.0</c:v>
                </c:pt>
                <c:pt idx="65">
                  <c:v>456.0</c:v>
                </c:pt>
                <c:pt idx="66">
                  <c:v>444.0</c:v>
                </c:pt>
                <c:pt idx="67">
                  <c:v>462.0</c:v>
                </c:pt>
                <c:pt idx="68">
                  <c:v>458.0</c:v>
                </c:pt>
                <c:pt idx="69">
                  <c:v>452.0</c:v>
                </c:pt>
                <c:pt idx="70">
                  <c:v>464.0</c:v>
                </c:pt>
                <c:pt idx="71">
                  <c:v>456.0</c:v>
                </c:pt>
                <c:pt idx="72">
                  <c:v>463.0</c:v>
                </c:pt>
                <c:pt idx="73">
                  <c:v>434.0</c:v>
                </c:pt>
                <c:pt idx="74">
                  <c:v>432.0</c:v>
                </c:pt>
                <c:pt idx="75">
                  <c:v>458.0</c:v>
                </c:pt>
                <c:pt idx="76">
                  <c:v>460.0</c:v>
                </c:pt>
                <c:pt idx="77">
                  <c:v>447.0</c:v>
                </c:pt>
                <c:pt idx="78">
                  <c:v>458.0</c:v>
                </c:pt>
                <c:pt idx="79">
                  <c:v>437.0</c:v>
                </c:pt>
                <c:pt idx="80">
                  <c:v>438.0</c:v>
                </c:pt>
                <c:pt idx="81">
                  <c:v>458.0</c:v>
                </c:pt>
                <c:pt idx="82">
                  <c:v>441.0</c:v>
                </c:pt>
                <c:pt idx="83">
                  <c:v>459.0</c:v>
                </c:pt>
                <c:pt idx="84">
                  <c:v>453.0</c:v>
                </c:pt>
                <c:pt idx="85">
                  <c:v>459.0</c:v>
                </c:pt>
                <c:pt idx="86">
                  <c:v>432.0</c:v>
                </c:pt>
                <c:pt idx="87">
                  <c:v>454.0</c:v>
                </c:pt>
                <c:pt idx="88">
                  <c:v>433.0</c:v>
                </c:pt>
                <c:pt idx="89">
                  <c:v>453.0</c:v>
                </c:pt>
                <c:pt idx="90">
                  <c:v>458.0</c:v>
                </c:pt>
                <c:pt idx="91">
                  <c:v>461.0</c:v>
                </c:pt>
                <c:pt idx="92">
                  <c:v>452.0</c:v>
                </c:pt>
                <c:pt idx="93">
                  <c:v>465.0</c:v>
                </c:pt>
                <c:pt idx="94">
                  <c:v>461.0</c:v>
                </c:pt>
                <c:pt idx="95">
                  <c:v>450.0</c:v>
                </c:pt>
                <c:pt idx="96">
                  <c:v>457.0</c:v>
                </c:pt>
                <c:pt idx="97">
                  <c:v>443.0</c:v>
                </c:pt>
                <c:pt idx="98">
                  <c:v>436.0</c:v>
                </c:pt>
                <c:pt idx="99">
                  <c:v>458.0</c:v>
                </c:pt>
                <c:pt idx="100">
                  <c:v>450.0</c:v>
                </c:pt>
                <c:pt idx="101">
                  <c:v>453.0</c:v>
                </c:pt>
                <c:pt idx="102">
                  <c:v>460.0</c:v>
                </c:pt>
                <c:pt idx="103">
                  <c:v>449.0</c:v>
                </c:pt>
                <c:pt idx="104">
                  <c:v>26.0</c:v>
                </c:pt>
                <c:pt idx="105">
                  <c:v>26.0</c:v>
                </c:pt>
                <c:pt idx="106">
                  <c:v>25.0</c:v>
                </c:pt>
                <c:pt idx="107">
                  <c:v>25.0</c:v>
                </c:pt>
                <c:pt idx="108">
                  <c:v>26.0</c:v>
                </c:pt>
                <c:pt idx="109">
                  <c:v>24.0</c:v>
                </c:pt>
                <c:pt idx="110">
                  <c:v>24.0</c:v>
                </c:pt>
                <c:pt idx="111">
                  <c:v>23.0</c:v>
                </c:pt>
                <c:pt idx="112">
                  <c:v>23.0</c:v>
                </c:pt>
                <c:pt idx="113">
                  <c:v>22.0</c:v>
                </c:pt>
                <c:pt idx="114">
                  <c:v>21.0</c:v>
                </c:pt>
                <c:pt idx="115">
                  <c:v>20.0</c:v>
                </c:pt>
                <c:pt idx="116">
                  <c:v>20.0</c:v>
                </c:pt>
                <c:pt idx="117">
                  <c:v>19.0</c:v>
                </c:pt>
                <c:pt idx="118">
                  <c:v>20.0</c:v>
                </c:pt>
                <c:pt idx="119">
                  <c:v>17.0</c:v>
                </c:pt>
                <c:pt idx="120">
                  <c:v>16.0</c:v>
                </c:pt>
                <c:pt idx="121">
                  <c:v>16.0</c:v>
                </c:pt>
                <c:pt idx="122">
                  <c:v>15.0</c:v>
                </c:pt>
                <c:pt idx="123">
                  <c:v>13.0</c:v>
                </c:pt>
                <c:pt idx="124">
                  <c:v>14.0</c:v>
                </c:pt>
                <c:pt idx="125">
                  <c:v>12.0</c:v>
                </c:pt>
                <c:pt idx="126">
                  <c:v>12.0</c:v>
                </c:pt>
                <c:pt idx="127">
                  <c:v>10.0</c:v>
                </c:pt>
                <c:pt idx="128">
                  <c:v>11.0</c:v>
                </c:pt>
                <c:pt idx="129">
                  <c:v>9.0</c:v>
                </c:pt>
                <c:pt idx="130">
                  <c:v>8.0</c:v>
                </c:pt>
                <c:pt idx="131">
                  <c:v>7.0</c:v>
                </c:pt>
                <c:pt idx="132">
                  <c:v>7.0</c:v>
                </c:pt>
                <c:pt idx="133">
                  <c:v>6.0</c:v>
                </c:pt>
                <c:pt idx="134">
                  <c:v>5.0</c:v>
                </c:pt>
                <c:pt idx="135">
                  <c:v>5.0</c:v>
                </c:pt>
                <c:pt idx="136">
                  <c:v>5.0</c:v>
                </c:pt>
                <c:pt idx="137">
                  <c:v>3.0</c:v>
                </c:pt>
                <c:pt idx="138">
                  <c:v>4.0</c:v>
                </c:pt>
                <c:pt idx="139">
                  <c:v>3.0</c:v>
                </c:pt>
                <c:pt idx="140">
                  <c:v>3.0</c:v>
                </c:pt>
                <c:pt idx="141">
                  <c:v>2.0</c:v>
                </c:pt>
                <c:pt idx="142">
                  <c:v>3.0</c:v>
                </c:pt>
                <c:pt idx="143">
                  <c:v>2.0</c:v>
                </c:pt>
                <c:pt idx="144">
                  <c:v>1.0</c:v>
                </c:pt>
                <c:pt idx="145">
                  <c:v>2.0</c:v>
                </c:pt>
                <c:pt idx="146">
                  <c:v>1.0</c:v>
                </c:pt>
                <c:pt idx="147">
                  <c:v>1.0</c:v>
                </c:pt>
                <c:pt idx="148">
                  <c:v>2.0</c:v>
                </c:pt>
                <c:pt idx="149">
                  <c:v>2.0</c:v>
                </c:pt>
                <c:pt idx="150">
                  <c:v>1.0</c:v>
                </c:pt>
                <c:pt idx="151">
                  <c:v>2.0</c:v>
                </c:pt>
                <c:pt idx="152">
                  <c:v>1.0</c:v>
                </c:pt>
                <c:pt idx="153">
                  <c:v>2.0</c:v>
                </c:pt>
                <c:pt idx="154">
                  <c:v>1.0</c:v>
                </c:pt>
                <c:pt idx="155">
                  <c:v>2.0</c:v>
                </c:pt>
                <c:pt idx="156">
                  <c:v>1.0</c:v>
                </c:pt>
                <c:pt idx="157">
                  <c:v>1.0</c:v>
                </c:pt>
                <c:pt idx="158">
                  <c:v>1.0</c:v>
                </c:pt>
                <c:pt idx="159">
                  <c:v>1.0</c:v>
                </c:pt>
                <c:pt idx="160">
                  <c:v>1.0</c:v>
                </c:pt>
                <c:pt idx="161">
                  <c:v>1.0</c:v>
                </c:pt>
                <c:pt idx="162">
                  <c:v>1.0</c:v>
                </c:pt>
                <c:pt idx="163">
                  <c:v>1.0</c:v>
                </c:pt>
                <c:pt idx="164">
                  <c:v>1.0</c:v>
                </c:pt>
                <c:pt idx="165">
                  <c:v>1.0</c:v>
                </c:pt>
                <c:pt idx="166">
                  <c:v>1.0</c:v>
                </c:pt>
                <c:pt idx="167">
                  <c:v>1.0</c:v>
                </c:pt>
                <c:pt idx="168">
                  <c:v>1.0</c:v>
                </c:pt>
                <c:pt idx="169">
                  <c:v>1.0</c:v>
                </c:pt>
                <c:pt idx="170">
                  <c:v>1.0</c:v>
                </c:pt>
                <c:pt idx="171">
                  <c:v>1.0</c:v>
                </c:pt>
                <c:pt idx="172">
                  <c:v>1.0</c:v>
                </c:pt>
                <c:pt idx="173">
                  <c:v>1.0</c:v>
                </c:pt>
                <c:pt idx="174">
                  <c:v>1.0</c:v>
                </c:pt>
                <c:pt idx="175">
                  <c:v>2.0</c:v>
                </c:pt>
                <c:pt idx="176">
                  <c:v>1.0</c:v>
                </c:pt>
                <c:pt idx="177">
                  <c:v>1.0</c:v>
                </c:pt>
                <c:pt idx="178">
                  <c:v>1.0</c:v>
                </c:pt>
                <c:pt idx="179">
                  <c:v>1.0</c:v>
                </c:pt>
                <c:pt idx="180">
                  <c:v>1.0</c:v>
                </c:pt>
                <c:pt idx="181">
                  <c:v>1.0</c:v>
                </c:pt>
                <c:pt idx="182">
                  <c:v>1.0</c:v>
                </c:pt>
                <c:pt idx="183">
                  <c:v>1.0</c:v>
                </c:pt>
                <c:pt idx="184">
                  <c:v>1.0</c:v>
                </c:pt>
                <c:pt idx="185">
                  <c:v>1.0</c:v>
                </c:pt>
                <c:pt idx="186">
                  <c:v>1.0</c:v>
                </c:pt>
                <c:pt idx="187">
                  <c:v>3.0</c:v>
                </c:pt>
                <c:pt idx="188">
                  <c:v>1.0</c:v>
                </c:pt>
                <c:pt idx="189">
                  <c:v>2.0</c:v>
                </c:pt>
                <c:pt idx="190">
                  <c:v>1.0</c:v>
                </c:pt>
                <c:pt idx="191">
                  <c:v>1.0</c:v>
                </c:pt>
                <c:pt idx="192">
                  <c:v>1.0</c:v>
                </c:pt>
                <c:pt idx="193">
                  <c:v>1.0</c:v>
                </c:pt>
                <c:pt idx="194">
                  <c:v>1.0</c:v>
                </c:pt>
                <c:pt idx="195">
                  <c:v>1.0</c:v>
                </c:pt>
                <c:pt idx="196">
                  <c:v>1.0</c:v>
                </c:pt>
                <c:pt idx="197">
                  <c:v>3.0</c:v>
                </c:pt>
                <c:pt idx="198">
                  <c:v>1.0</c:v>
                </c:pt>
                <c:pt idx="199">
                  <c:v>1.0</c:v>
                </c:pt>
                <c:pt idx="200">
                  <c:v>1.0</c:v>
                </c:pt>
                <c:pt idx="201">
                  <c:v>1.0</c:v>
                </c:pt>
                <c:pt idx="202">
                  <c:v>1.0</c:v>
                </c:pt>
                <c:pt idx="203">
                  <c:v>1.0</c:v>
                </c:pt>
                <c:pt idx="204">
                  <c:v>1.0</c:v>
                </c:pt>
                <c:pt idx="205">
                  <c:v>2.0</c:v>
                </c:pt>
                <c:pt idx="206">
                  <c:v>1.0</c:v>
                </c:pt>
                <c:pt idx="207">
                  <c:v>3.0</c:v>
                </c:pt>
                <c:pt idx="208">
                  <c:v>1.0</c:v>
                </c:pt>
                <c:pt idx="209">
                  <c:v>1.0</c:v>
                </c:pt>
                <c:pt idx="210">
                  <c:v>1.0</c:v>
                </c:pt>
                <c:pt idx="211">
                  <c:v>1.0</c:v>
                </c:pt>
                <c:pt idx="212">
                  <c:v>1.0</c:v>
                </c:pt>
                <c:pt idx="213">
                  <c:v>1.0</c:v>
                </c:pt>
                <c:pt idx="214">
                  <c:v>1.0</c:v>
                </c:pt>
                <c:pt idx="215">
                  <c:v>1.0</c:v>
                </c:pt>
                <c:pt idx="216">
                  <c:v>1.0</c:v>
                </c:pt>
                <c:pt idx="217">
                  <c:v>2.0</c:v>
                </c:pt>
                <c:pt idx="218">
                  <c:v>1.0</c:v>
                </c:pt>
                <c:pt idx="219">
                  <c:v>1.0</c:v>
                </c:pt>
                <c:pt idx="220">
                  <c:v>1.0</c:v>
                </c:pt>
                <c:pt idx="221">
                  <c:v>2.0</c:v>
                </c:pt>
                <c:pt idx="222">
                  <c:v>1.0</c:v>
                </c:pt>
                <c:pt idx="223">
                  <c:v>1.0</c:v>
                </c:pt>
                <c:pt idx="224">
                  <c:v>1.0</c:v>
                </c:pt>
                <c:pt idx="225">
                  <c:v>2.0</c:v>
                </c:pt>
                <c:pt idx="226">
                  <c:v>1.0</c:v>
                </c:pt>
                <c:pt idx="227">
                  <c:v>4.0</c:v>
                </c:pt>
                <c:pt idx="228">
                  <c:v>1.0</c:v>
                </c:pt>
                <c:pt idx="229">
                  <c:v>1.0</c:v>
                </c:pt>
                <c:pt idx="230">
                  <c:v>1.0</c:v>
                </c:pt>
                <c:pt idx="231">
                  <c:v>1.0</c:v>
                </c:pt>
                <c:pt idx="232">
                  <c:v>1.0</c:v>
                </c:pt>
                <c:pt idx="233">
                  <c:v>1.0</c:v>
                </c:pt>
                <c:pt idx="234">
                  <c:v>1.0</c:v>
                </c:pt>
                <c:pt idx="235">
                  <c:v>1.0</c:v>
                </c:pt>
                <c:pt idx="236">
                  <c:v>1.0</c:v>
                </c:pt>
                <c:pt idx="237">
                  <c:v>2.0</c:v>
                </c:pt>
                <c:pt idx="238">
                  <c:v>1.0</c:v>
                </c:pt>
                <c:pt idx="239">
                  <c:v>1.0</c:v>
                </c:pt>
                <c:pt idx="240">
                  <c:v>1.0</c:v>
                </c:pt>
                <c:pt idx="241">
                  <c:v>1.0</c:v>
                </c:pt>
                <c:pt idx="242">
                  <c:v>1.0</c:v>
                </c:pt>
                <c:pt idx="243">
                  <c:v>1.0</c:v>
                </c:pt>
                <c:pt idx="244">
                  <c:v>1.0</c:v>
                </c:pt>
                <c:pt idx="245">
                  <c:v>1.0</c:v>
                </c:pt>
                <c:pt idx="246">
                  <c:v>1.0</c:v>
                </c:pt>
                <c:pt idx="247">
                  <c:v>2.0</c:v>
                </c:pt>
                <c:pt idx="248">
                  <c:v>1.0</c:v>
                </c:pt>
                <c:pt idx="249">
                  <c:v>1.0</c:v>
                </c:pt>
                <c:pt idx="250">
                  <c:v>1.0</c:v>
                </c:pt>
                <c:pt idx="251">
                  <c:v>1.0</c:v>
                </c:pt>
                <c:pt idx="252">
                  <c:v>1.0</c:v>
                </c:pt>
                <c:pt idx="253">
                  <c:v>1.0</c:v>
                </c:pt>
                <c:pt idx="254">
                  <c:v>1.0</c:v>
                </c:pt>
                <c:pt idx="255">
                  <c:v>2.0</c:v>
                </c:pt>
                <c:pt idx="256">
                  <c:v>1.0</c:v>
                </c:pt>
                <c:pt idx="257">
                  <c:v>2.0</c:v>
                </c:pt>
                <c:pt idx="258">
                  <c:v>1.0</c:v>
                </c:pt>
                <c:pt idx="259">
                  <c:v>1.0</c:v>
                </c:pt>
                <c:pt idx="260">
                  <c:v>1.0</c:v>
                </c:pt>
                <c:pt idx="261">
                  <c:v>1.0</c:v>
                </c:pt>
                <c:pt idx="262">
                  <c:v>1.0</c:v>
                </c:pt>
                <c:pt idx="263">
                  <c:v>1.0</c:v>
                </c:pt>
                <c:pt idx="264">
                  <c:v>1.0</c:v>
                </c:pt>
                <c:pt idx="265">
                  <c:v>2.0</c:v>
                </c:pt>
                <c:pt idx="266">
                  <c:v>1.0</c:v>
                </c:pt>
                <c:pt idx="267">
                  <c:v>2.0</c:v>
                </c:pt>
                <c:pt idx="268">
                  <c:v>1.0</c:v>
                </c:pt>
                <c:pt idx="269">
                  <c:v>1.0</c:v>
                </c:pt>
                <c:pt idx="270">
                  <c:v>1.0</c:v>
                </c:pt>
                <c:pt idx="271">
                  <c:v>1.0</c:v>
                </c:pt>
                <c:pt idx="272">
                  <c:v>1.0</c:v>
                </c:pt>
                <c:pt idx="273">
                  <c:v>1.0</c:v>
                </c:pt>
                <c:pt idx="274">
                  <c:v>1.0</c:v>
                </c:pt>
                <c:pt idx="275">
                  <c:v>1.0</c:v>
                </c:pt>
                <c:pt idx="276">
                  <c:v>1.0</c:v>
                </c:pt>
                <c:pt idx="277">
                  <c:v>2.0</c:v>
                </c:pt>
                <c:pt idx="278">
                  <c:v>1.0</c:v>
                </c:pt>
                <c:pt idx="279">
                  <c:v>1.0</c:v>
                </c:pt>
                <c:pt idx="280">
                  <c:v>1.0</c:v>
                </c:pt>
                <c:pt idx="281">
                  <c:v>1.0</c:v>
                </c:pt>
                <c:pt idx="282">
                  <c:v>1.0</c:v>
                </c:pt>
                <c:pt idx="283">
                  <c:v>1.0</c:v>
                </c:pt>
                <c:pt idx="284">
                  <c:v>1.0</c:v>
                </c:pt>
                <c:pt idx="285">
                  <c:v>1.0</c:v>
                </c:pt>
                <c:pt idx="286">
                  <c:v>1.0</c:v>
                </c:pt>
                <c:pt idx="287">
                  <c:v>2.0</c:v>
                </c:pt>
                <c:pt idx="288">
                  <c:v>1.0</c:v>
                </c:pt>
                <c:pt idx="289">
                  <c:v>1.0</c:v>
                </c:pt>
                <c:pt idx="290">
                  <c:v>1.0</c:v>
                </c:pt>
                <c:pt idx="291">
                  <c:v>1.0</c:v>
                </c:pt>
                <c:pt idx="292">
                  <c:v>1.0</c:v>
                </c:pt>
                <c:pt idx="293">
                  <c:v>2.0</c:v>
                </c:pt>
                <c:pt idx="294">
                  <c:v>1.0</c:v>
                </c:pt>
                <c:pt idx="295">
                  <c:v>1.0</c:v>
                </c:pt>
                <c:pt idx="296">
                  <c:v>1.0</c:v>
                </c:pt>
                <c:pt idx="297">
                  <c:v>4.0</c:v>
                </c:pt>
                <c:pt idx="298">
                  <c:v>1.0</c:v>
                </c:pt>
                <c:pt idx="299">
                  <c:v>1.0</c:v>
                </c:pt>
                <c:pt idx="300">
                  <c:v>1.0</c:v>
                </c:pt>
                <c:pt idx="301">
                  <c:v>1.0</c:v>
                </c:pt>
                <c:pt idx="302">
                  <c:v>1.0</c:v>
                </c:pt>
                <c:pt idx="303">
                  <c:v>1.0</c:v>
                </c:pt>
                <c:pt idx="304">
                  <c:v>1.0</c:v>
                </c:pt>
                <c:pt idx="305">
                  <c:v>1.0</c:v>
                </c:pt>
                <c:pt idx="306">
                  <c:v>1.0</c:v>
                </c:pt>
                <c:pt idx="307">
                  <c:v>2.0</c:v>
                </c:pt>
                <c:pt idx="308">
                  <c:v>1.0</c:v>
                </c:pt>
                <c:pt idx="309">
                  <c:v>1.0</c:v>
                </c:pt>
                <c:pt idx="310">
                  <c:v>1.0</c:v>
                </c:pt>
                <c:pt idx="311">
                  <c:v>1.0</c:v>
                </c:pt>
                <c:pt idx="312">
                  <c:v>1.0</c:v>
                </c:pt>
                <c:pt idx="313">
                  <c:v>2.0</c:v>
                </c:pt>
                <c:pt idx="314">
                  <c:v>1.0</c:v>
                </c:pt>
                <c:pt idx="315">
                  <c:v>1.0</c:v>
                </c:pt>
                <c:pt idx="316">
                  <c:v>1.0</c:v>
                </c:pt>
                <c:pt idx="317">
                  <c:v>2.0</c:v>
                </c:pt>
                <c:pt idx="318">
                  <c:v>1.0</c:v>
                </c:pt>
                <c:pt idx="319">
                  <c:v>1.0</c:v>
                </c:pt>
                <c:pt idx="320">
                  <c:v>1.0</c:v>
                </c:pt>
                <c:pt idx="321">
                  <c:v>1.0</c:v>
                </c:pt>
                <c:pt idx="322">
                  <c:v>1.0</c:v>
                </c:pt>
                <c:pt idx="323">
                  <c:v>1.0</c:v>
                </c:pt>
                <c:pt idx="324">
                  <c:v>1.0</c:v>
                </c:pt>
                <c:pt idx="325">
                  <c:v>1.0</c:v>
                </c:pt>
                <c:pt idx="326">
                  <c:v>1.0</c:v>
                </c:pt>
                <c:pt idx="327">
                  <c:v>2.0</c:v>
                </c:pt>
                <c:pt idx="328">
                  <c:v>1.0</c:v>
                </c:pt>
                <c:pt idx="329">
                  <c:v>1.0</c:v>
                </c:pt>
                <c:pt idx="330">
                  <c:v>1.0</c:v>
                </c:pt>
                <c:pt idx="331">
                  <c:v>2.0</c:v>
                </c:pt>
                <c:pt idx="332">
                  <c:v>1.0</c:v>
                </c:pt>
                <c:pt idx="333">
                  <c:v>2.0</c:v>
                </c:pt>
                <c:pt idx="334">
                  <c:v>1.0</c:v>
                </c:pt>
                <c:pt idx="335">
                  <c:v>1.0</c:v>
                </c:pt>
                <c:pt idx="336">
                  <c:v>1.0</c:v>
                </c:pt>
                <c:pt idx="337">
                  <c:v>2.0</c:v>
                </c:pt>
                <c:pt idx="338">
                  <c:v>1.0</c:v>
                </c:pt>
                <c:pt idx="339">
                  <c:v>1.0</c:v>
                </c:pt>
                <c:pt idx="340">
                  <c:v>1.0</c:v>
                </c:pt>
                <c:pt idx="341">
                  <c:v>1.0</c:v>
                </c:pt>
                <c:pt idx="342">
                  <c:v>1.0</c:v>
                </c:pt>
                <c:pt idx="343">
                  <c:v>1.0</c:v>
                </c:pt>
                <c:pt idx="344">
                  <c:v>1.0</c:v>
                </c:pt>
                <c:pt idx="345">
                  <c:v>1.0</c:v>
                </c:pt>
                <c:pt idx="346">
                  <c:v>1.0</c:v>
                </c:pt>
                <c:pt idx="347">
                  <c:v>1.0</c:v>
                </c:pt>
                <c:pt idx="348">
                  <c:v>1.0</c:v>
                </c:pt>
                <c:pt idx="349">
                  <c:v>2.0</c:v>
                </c:pt>
                <c:pt idx="350">
                  <c:v>1.0</c:v>
                </c:pt>
                <c:pt idx="351">
                  <c:v>2.0</c:v>
                </c:pt>
                <c:pt idx="352">
                  <c:v>1.0</c:v>
                </c:pt>
                <c:pt idx="353">
                  <c:v>1.0</c:v>
                </c:pt>
                <c:pt idx="354">
                  <c:v>1.0</c:v>
                </c:pt>
                <c:pt idx="355">
                  <c:v>1.0</c:v>
                </c:pt>
                <c:pt idx="356">
                  <c:v>1.0</c:v>
                </c:pt>
                <c:pt idx="357">
                  <c:v>1.0</c:v>
                </c:pt>
                <c:pt idx="358">
                  <c:v>1.0</c:v>
                </c:pt>
                <c:pt idx="359">
                  <c:v>2.0</c:v>
                </c:pt>
                <c:pt idx="360">
                  <c:v>1.0</c:v>
                </c:pt>
                <c:pt idx="361">
                  <c:v>1.0</c:v>
                </c:pt>
                <c:pt idx="362">
                  <c:v>1.0</c:v>
                </c:pt>
                <c:pt idx="363">
                  <c:v>2.0</c:v>
                </c:pt>
                <c:pt idx="364">
                  <c:v>1.0</c:v>
                </c:pt>
                <c:pt idx="365">
                  <c:v>2.0</c:v>
                </c:pt>
                <c:pt idx="366">
                  <c:v>1.0</c:v>
                </c:pt>
                <c:pt idx="367">
                  <c:v>1.0</c:v>
                </c:pt>
                <c:pt idx="368">
                  <c:v>1.0</c:v>
                </c:pt>
                <c:pt idx="369">
                  <c:v>1.0</c:v>
                </c:pt>
                <c:pt idx="370">
                  <c:v>1.0</c:v>
                </c:pt>
                <c:pt idx="371">
                  <c:v>1.0</c:v>
                </c:pt>
                <c:pt idx="372">
                  <c:v>1.0</c:v>
                </c:pt>
                <c:pt idx="373">
                  <c:v>1.0</c:v>
                </c:pt>
                <c:pt idx="374">
                  <c:v>1.0</c:v>
                </c:pt>
                <c:pt idx="375">
                  <c:v>1.0</c:v>
                </c:pt>
                <c:pt idx="376">
                  <c:v>1.0</c:v>
                </c:pt>
                <c:pt idx="377">
                  <c:v>1.0</c:v>
                </c:pt>
                <c:pt idx="378">
                  <c:v>3.0</c:v>
                </c:pt>
                <c:pt idx="379">
                  <c:v>1.0</c:v>
                </c:pt>
                <c:pt idx="380">
                  <c:v>1.0</c:v>
                </c:pt>
                <c:pt idx="381">
                  <c:v>1.0</c:v>
                </c:pt>
                <c:pt idx="382">
                  <c:v>1.0</c:v>
                </c:pt>
                <c:pt idx="383">
                  <c:v>2.0</c:v>
                </c:pt>
                <c:pt idx="384">
                  <c:v>1.0</c:v>
                </c:pt>
                <c:pt idx="385">
                  <c:v>2.0</c:v>
                </c:pt>
                <c:pt idx="386">
                  <c:v>1.0</c:v>
                </c:pt>
                <c:pt idx="387">
                  <c:v>1.0</c:v>
                </c:pt>
                <c:pt idx="388">
                  <c:v>5.0</c:v>
                </c:pt>
                <c:pt idx="389">
                  <c:v>1.0</c:v>
                </c:pt>
                <c:pt idx="390">
                  <c:v>1.0</c:v>
                </c:pt>
                <c:pt idx="391">
                  <c:v>1.0</c:v>
                </c:pt>
                <c:pt idx="392">
                  <c:v>1.0</c:v>
                </c:pt>
                <c:pt idx="393">
                  <c:v>1.0</c:v>
                </c:pt>
                <c:pt idx="394">
                  <c:v>1.0</c:v>
                </c:pt>
                <c:pt idx="395">
                  <c:v>1.0</c:v>
                </c:pt>
                <c:pt idx="396">
                  <c:v>1.0</c:v>
                </c:pt>
                <c:pt idx="397">
                  <c:v>1.0</c:v>
                </c:pt>
                <c:pt idx="398">
                  <c:v>3.0</c:v>
                </c:pt>
                <c:pt idx="399">
                  <c:v>1.0</c:v>
                </c:pt>
                <c:pt idx="400">
                  <c:v>1.0</c:v>
                </c:pt>
                <c:pt idx="401">
                  <c:v>1.0</c:v>
                </c:pt>
                <c:pt idx="402">
                  <c:v>1.0</c:v>
                </c:pt>
                <c:pt idx="403">
                  <c:v>1.0</c:v>
                </c:pt>
                <c:pt idx="404">
                  <c:v>1.0</c:v>
                </c:pt>
                <c:pt idx="405">
                  <c:v>1.0</c:v>
                </c:pt>
                <c:pt idx="406">
                  <c:v>1.0</c:v>
                </c:pt>
                <c:pt idx="407">
                  <c:v>1.0</c:v>
                </c:pt>
                <c:pt idx="408">
                  <c:v>1.0</c:v>
                </c:pt>
                <c:pt idx="409">
                  <c:v>1.0</c:v>
                </c:pt>
                <c:pt idx="410">
                  <c:v>1.0</c:v>
                </c:pt>
                <c:pt idx="411">
                  <c:v>1.0</c:v>
                </c:pt>
                <c:pt idx="412">
                  <c:v>2.0</c:v>
                </c:pt>
                <c:pt idx="413">
                  <c:v>1.0</c:v>
                </c:pt>
                <c:pt idx="414">
                  <c:v>1.0</c:v>
                </c:pt>
                <c:pt idx="415">
                  <c:v>1.0</c:v>
                </c:pt>
                <c:pt idx="416">
                  <c:v>1.0</c:v>
                </c:pt>
                <c:pt idx="417">
                  <c:v>1.0</c:v>
                </c:pt>
                <c:pt idx="418">
                  <c:v>2.0</c:v>
                </c:pt>
                <c:pt idx="419">
                  <c:v>1.0</c:v>
                </c:pt>
                <c:pt idx="420">
                  <c:v>1.0</c:v>
                </c:pt>
                <c:pt idx="421">
                  <c:v>1.0</c:v>
                </c:pt>
                <c:pt idx="422">
                  <c:v>1.0</c:v>
                </c:pt>
                <c:pt idx="423">
                  <c:v>1.0</c:v>
                </c:pt>
                <c:pt idx="424">
                  <c:v>1.0</c:v>
                </c:pt>
                <c:pt idx="425">
                  <c:v>1.0</c:v>
                </c:pt>
                <c:pt idx="426">
                  <c:v>1.0</c:v>
                </c:pt>
                <c:pt idx="427">
                  <c:v>1.0</c:v>
                </c:pt>
                <c:pt idx="428">
                  <c:v>1.0</c:v>
                </c:pt>
                <c:pt idx="429">
                  <c:v>1.0</c:v>
                </c:pt>
                <c:pt idx="430">
                  <c:v>1.0</c:v>
                </c:pt>
                <c:pt idx="431">
                  <c:v>1.0</c:v>
                </c:pt>
                <c:pt idx="432">
                  <c:v>1.0</c:v>
                </c:pt>
                <c:pt idx="433">
                  <c:v>1.0</c:v>
                </c:pt>
                <c:pt idx="434">
                  <c:v>1.0</c:v>
                </c:pt>
                <c:pt idx="435">
                  <c:v>1.0</c:v>
                </c:pt>
                <c:pt idx="436">
                  <c:v>1.0</c:v>
                </c:pt>
                <c:pt idx="437">
                  <c:v>1.0</c:v>
                </c:pt>
                <c:pt idx="438">
                  <c:v>1.0</c:v>
                </c:pt>
                <c:pt idx="439">
                  <c:v>2.0</c:v>
                </c:pt>
                <c:pt idx="440">
                  <c:v>2.0</c:v>
                </c:pt>
                <c:pt idx="441">
                  <c:v>2.0</c:v>
                </c:pt>
                <c:pt idx="442">
                  <c:v>3.0</c:v>
                </c:pt>
                <c:pt idx="443">
                  <c:v>2.0</c:v>
                </c:pt>
                <c:pt idx="444">
                  <c:v>3.0</c:v>
                </c:pt>
                <c:pt idx="445">
                  <c:v>3.0</c:v>
                </c:pt>
                <c:pt idx="446">
                  <c:v>4.0</c:v>
                </c:pt>
                <c:pt idx="447">
                  <c:v>5.0</c:v>
                </c:pt>
                <c:pt idx="448">
                  <c:v>5.0</c:v>
                </c:pt>
                <c:pt idx="449">
                  <c:v>6.0</c:v>
                </c:pt>
                <c:pt idx="450">
                  <c:v>7.0</c:v>
                </c:pt>
                <c:pt idx="451">
                  <c:v>8.0</c:v>
                </c:pt>
                <c:pt idx="452">
                  <c:v>9.0</c:v>
                </c:pt>
                <c:pt idx="453">
                  <c:v>9.0</c:v>
                </c:pt>
                <c:pt idx="454">
                  <c:v>11.0</c:v>
                </c:pt>
                <c:pt idx="455">
                  <c:v>11.0</c:v>
                </c:pt>
                <c:pt idx="456">
                  <c:v>12.0</c:v>
                </c:pt>
                <c:pt idx="457">
                  <c:v>12.0</c:v>
                </c:pt>
                <c:pt idx="458">
                  <c:v>14.0</c:v>
                </c:pt>
                <c:pt idx="459">
                  <c:v>15.0</c:v>
                </c:pt>
                <c:pt idx="460">
                  <c:v>17.0</c:v>
                </c:pt>
                <c:pt idx="461">
                  <c:v>17.0</c:v>
                </c:pt>
                <c:pt idx="462">
                  <c:v>18.0</c:v>
                </c:pt>
                <c:pt idx="463">
                  <c:v>18.0</c:v>
                </c:pt>
                <c:pt idx="464">
                  <c:v>20.0</c:v>
                </c:pt>
                <c:pt idx="465">
                  <c:v>90.0</c:v>
                </c:pt>
                <c:pt idx="466">
                  <c:v>98.0</c:v>
                </c:pt>
                <c:pt idx="467">
                  <c:v>101.0</c:v>
                </c:pt>
                <c:pt idx="468">
                  <c:v>101.0</c:v>
                </c:pt>
                <c:pt idx="469">
                  <c:v>104.0</c:v>
                </c:pt>
                <c:pt idx="470">
                  <c:v>100.0</c:v>
                </c:pt>
                <c:pt idx="471">
                  <c:v>105.0</c:v>
                </c:pt>
                <c:pt idx="472">
                  <c:v>105.0</c:v>
                </c:pt>
                <c:pt idx="473">
                  <c:v>105.0</c:v>
                </c:pt>
                <c:pt idx="474">
                  <c:v>107.0</c:v>
                </c:pt>
                <c:pt idx="475">
                  <c:v>107.0</c:v>
                </c:pt>
                <c:pt idx="476">
                  <c:v>105.0</c:v>
                </c:pt>
                <c:pt idx="477">
                  <c:v>105.0</c:v>
                </c:pt>
                <c:pt idx="478">
                  <c:v>109.0</c:v>
                </c:pt>
                <c:pt idx="479">
                  <c:v>110.0</c:v>
                </c:pt>
                <c:pt idx="480">
                  <c:v>109.0</c:v>
                </c:pt>
                <c:pt idx="481">
                  <c:v>110.0</c:v>
                </c:pt>
                <c:pt idx="482">
                  <c:v>108.0</c:v>
                </c:pt>
                <c:pt idx="483">
                  <c:v>109.0</c:v>
                </c:pt>
                <c:pt idx="484">
                  <c:v>111.0</c:v>
                </c:pt>
                <c:pt idx="485">
                  <c:v>109.0</c:v>
                </c:pt>
                <c:pt idx="486">
                  <c:v>109.0</c:v>
                </c:pt>
                <c:pt idx="487">
                  <c:v>110.0</c:v>
                </c:pt>
                <c:pt idx="488">
                  <c:v>115.0</c:v>
                </c:pt>
                <c:pt idx="489">
                  <c:v>116.0</c:v>
                </c:pt>
                <c:pt idx="490">
                  <c:v>116.0</c:v>
                </c:pt>
                <c:pt idx="491">
                  <c:v>118.0</c:v>
                </c:pt>
                <c:pt idx="492">
                  <c:v>118.0</c:v>
                </c:pt>
                <c:pt idx="493">
                  <c:v>120.0</c:v>
                </c:pt>
                <c:pt idx="494">
                  <c:v>121.0</c:v>
                </c:pt>
                <c:pt idx="495">
                  <c:v>122.0</c:v>
                </c:pt>
                <c:pt idx="496">
                  <c:v>118.0</c:v>
                </c:pt>
                <c:pt idx="497">
                  <c:v>122.0</c:v>
                </c:pt>
                <c:pt idx="498">
                  <c:v>124.0</c:v>
                </c:pt>
                <c:pt idx="499">
                  <c:v>124.0</c:v>
                </c:pt>
                <c:pt idx="500">
                  <c:v>124.0</c:v>
                </c:pt>
                <c:pt idx="501">
                  <c:v>121.0</c:v>
                </c:pt>
                <c:pt idx="502">
                  <c:v>124.0</c:v>
                </c:pt>
                <c:pt idx="503">
                  <c:v>125.0</c:v>
                </c:pt>
                <c:pt idx="504">
                  <c:v>454.0</c:v>
                </c:pt>
                <c:pt idx="505">
                  <c:v>452.0</c:v>
                </c:pt>
                <c:pt idx="506">
                  <c:v>484.0</c:v>
                </c:pt>
                <c:pt idx="507">
                  <c:v>453.0</c:v>
                </c:pt>
                <c:pt idx="508">
                  <c:v>450.0</c:v>
                </c:pt>
                <c:pt idx="509">
                  <c:v>475.0</c:v>
                </c:pt>
                <c:pt idx="510">
                  <c:v>472.0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391544"/>
        <c:axId val="2118395304"/>
      </c:lineChart>
      <c:catAx>
        <c:axId val="2118391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395304"/>
        <c:crosses val="autoZero"/>
        <c:auto val="1"/>
        <c:lblAlgn val="ctr"/>
        <c:lblOffset val="100"/>
        <c:noMultiLvlLbl val="0"/>
      </c:catAx>
      <c:valAx>
        <c:axId val="21183953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183915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8/26/14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BoBIno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2" b="565"/>
          <a:stretch/>
        </p:blipFill>
        <p:spPr>
          <a:xfrm rot="5400000">
            <a:off x="5588446" y="1274475"/>
            <a:ext cx="6224416" cy="4655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" t="1464" r="1015" b="3373"/>
          <a:stretch/>
        </p:blipFill>
        <p:spPr>
          <a:xfrm>
            <a:off x="0" y="3637813"/>
            <a:ext cx="5288538" cy="322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5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Arduino?</a:t>
            </a:r>
            <a:endParaRPr lang="en-US" dirty="0"/>
          </a:p>
        </p:txBody>
      </p:sp>
      <p:pic>
        <p:nvPicPr>
          <p:cNvPr id="1026" name="Picture 2" descr="http://arduino.cc/en/uploads/Trademark/ArduinoCommunityLogo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911" y="199027"/>
            <a:ext cx="5123956" cy="217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blog.simtronyx.de/wp-content/uploads/Arduino-Nano-und-1.8-Zoll-TFT-Display-mit-SPI-Schnittstell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275" y="2936755"/>
            <a:ext cx="5080176" cy="3810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.dxcdn.com/productimages/sku_146418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114" y="1596135"/>
            <a:ext cx="3678381" cy="36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files.tested.com/photos/2013/06/12/48912-arduinouno_r3_fron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5325"/>
            <a:ext cx="4956099" cy="342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85922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</a:t>
            </a:r>
            <a:r>
              <a:rPr lang="en-US" dirty="0" err="1" smtClean="0"/>
              <a:t>BoBino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Senor platform, collects:</a:t>
            </a:r>
          </a:p>
          <a:p>
            <a:pPr lvl="1"/>
            <a:r>
              <a:rPr lang="en-US" dirty="0" smtClean="0"/>
              <a:t>Temperature</a:t>
            </a:r>
          </a:p>
          <a:p>
            <a:pPr lvl="1"/>
            <a:r>
              <a:rPr lang="en-US" dirty="0" smtClean="0"/>
              <a:t>Humidity</a:t>
            </a:r>
          </a:p>
          <a:p>
            <a:pPr lvl="1"/>
            <a:r>
              <a:rPr lang="en-US" dirty="0" smtClean="0"/>
              <a:t>Pressure</a:t>
            </a:r>
          </a:p>
          <a:p>
            <a:pPr lvl="1"/>
            <a:r>
              <a:rPr lang="en-US" dirty="0" smtClean="0"/>
              <a:t>Light</a:t>
            </a:r>
          </a:p>
          <a:p>
            <a:r>
              <a:rPr lang="en-US" dirty="0" smtClean="0"/>
              <a:t>Compatible with Arduino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1" t="17974"/>
          <a:stretch/>
        </p:blipFill>
        <p:spPr>
          <a:xfrm rot="10800000">
            <a:off x="6220687" y="1731872"/>
            <a:ext cx="5001493" cy="369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9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4750" y="221671"/>
            <a:ext cx="7827431" cy="60960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62" y="0"/>
            <a:ext cx="5372243" cy="667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55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604" y="4044958"/>
            <a:ext cx="3705297" cy="2778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794" y="1600200"/>
            <a:ext cx="4953000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448" y="249440"/>
            <a:ext cx="3491346" cy="465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5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BoBino</a:t>
            </a:r>
            <a:r>
              <a:rPr lang="en-US" dirty="0" smtClean="0"/>
              <a:t> Operation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Attach SD card shield to Arduino body</a:t>
            </a:r>
          </a:p>
          <a:p>
            <a:r>
              <a:rPr lang="en-US" dirty="0" smtClean="0"/>
              <a:t>Insert SD card into slot</a:t>
            </a:r>
          </a:p>
          <a:p>
            <a:r>
              <a:rPr lang="en-US" dirty="0" smtClean="0"/>
              <a:t>Plug into body, and enclose in </a:t>
            </a:r>
            <a:r>
              <a:rPr lang="en-US" dirty="0" err="1" smtClean="0"/>
              <a:t>tupperware</a:t>
            </a:r>
            <a:endParaRPr lang="en-US" dirty="0"/>
          </a:p>
          <a:p>
            <a:r>
              <a:rPr lang="en-US" dirty="0" smtClean="0"/>
              <a:t>Place on buoy, and collect data!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0" t="10406" r="6427" b="12854"/>
          <a:stretch/>
        </p:blipFill>
        <p:spPr>
          <a:xfrm rot="16200000">
            <a:off x="7155411" y="1933228"/>
            <a:ext cx="4624759" cy="347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70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92591"/>
            <a:ext cx="9905998" cy="1478570"/>
          </a:xfrm>
        </p:spPr>
        <p:txBody>
          <a:bodyPr/>
          <a:lstStyle/>
          <a:p>
            <a:r>
              <a:rPr lang="en-US" dirty="0" smtClean="0"/>
              <a:t>Data 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6975101"/>
              </p:ext>
            </p:extLst>
          </p:nvPr>
        </p:nvGraphicFramePr>
        <p:xfrm>
          <a:off x="5907376" y="2097088"/>
          <a:ext cx="6104514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9853524"/>
              </p:ext>
            </p:extLst>
          </p:nvPr>
        </p:nvGraphicFramePr>
        <p:xfrm>
          <a:off x="284018" y="2223655"/>
          <a:ext cx="5618018" cy="3276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6244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TC104033919[[fn=Circuit]]</Template>
  <TotalTime>3408</TotalTime>
  <Words>61</Words>
  <Application>Microsoft Macintosh PowerPoint</Application>
  <PresentationFormat>Custom</PresentationFormat>
  <Paragraphs>17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Circuit</vt:lpstr>
      <vt:lpstr>BoBIno</vt:lpstr>
      <vt:lpstr>What is Arduino?</vt:lpstr>
      <vt:lpstr>What is the BoBino?</vt:lpstr>
      <vt:lpstr>PowerPoint Presentation</vt:lpstr>
      <vt:lpstr>PowerPoint Presentation</vt:lpstr>
      <vt:lpstr>BoBino Operation</vt:lpstr>
      <vt:lpstr>Data Analysis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BoBIno</dc:title>
  <dc:creator>Max Tucker</dc:creator>
  <cp:lastModifiedBy>Taylor Brockman</cp:lastModifiedBy>
  <cp:revision>17</cp:revision>
  <dcterms:created xsi:type="dcterms:W3CDTF">2014-08-05T15:13:29Z</dcterms:created>
  <dcterms:modified xsi:type="dcterms:W3CDTF">2014-08-26T04:29:19Z</dcterms:modified>
</cp:coreProperties>
</file>